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media/media7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81" d="100"/>
          <a:sy n="81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29FD-A65A-4D08-B9FB-B6A4228A3006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28AA-9125-4816-B317-BEB0A3765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72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B28AA-9125-4816-B317-BEB0A376538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14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34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7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84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73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28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3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3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27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34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96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03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C0C1-FE3D-48D4-9106-0B65CDF6DDFA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CDCC-271D-4FBB-BCCB-C9CDFBABA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89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3.m4a"/><Relationship Id="rId7" Type="http://schemas.openxmlformats.org/officeDocument/2006/relationships/image" Target="../media/image7.gif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video" Target="../media/media7.gif"/><Relationship Id="rId1" Type="http://schemas.microsoft.com/office/2007/relationships/media" Target="../media/media7.gif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945432"/>
          </a:xfrm>
        </p:spPr>
        <p:txBody>
          <a:bodyPr>
            <a:normAutofit fontScale="90000"/>
          </a:bodyPr>
          <a:lstStyle/>
          <a:p>
            <a:r>
              <a:rPr lang="de-DE" sz="5400" b="1" dirty="0"/>
              <a:t>Wir lernen Latein.</a:t>
            </a:r>
            <a:br>
              <a:rPr lang="de-DE" sz="5400" b="1" dirty="0"/>
            </a:br>
            <a:br>
              <a:rPr lang="de-DE" sz="5400" b="1" dirty="0"/>
            </a:br>
            <a:br>
              <a:rPr lang="de-DE" sz="5400" b="1" dirty="0"/>
            </a:br>
            <a:br>
              <a:rPr lang="de-DE" sz="5400" b="1" dirty="0"/>
            </a:br>
            <a:endParaRPr lang="de-DE" sz="5400" b="1" dirty="0"/>
          </a:p>
        </p:txBody>
      </p:sp>
      <p:pic>
        <p:nvPicPr>
          <p:cNvPr id="2050" name="Picture 2" descr="http://www.djk-tus-rotthausen.de/images/Gratis-Comic-Tag-Kostenlose-Heldengeschichten_ArtikelQu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156098" cy="22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78727" y="4491147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Was ist Latein?</a:t>
            </a:r>
            <a:endParaRPr lang="de-DE" sz="44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D68665-D73E-41B8-BF2E-50F3FAFF84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3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9"/>
    </mc:Choice>
    <mc:Fallback>
      <p:transition spd="slow" advTm="14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0EEE5A5-45BC-41B3-B836-EA1E30942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3"/>
            <a:ext cx="9144000" cy="646611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8DF439B-BBD9-4C5E-BC73-BA03F65F4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2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73"/>
    </mc:Choice>
    <mc:Fallback>
      <p:transition spd="slow" advTm="31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247" y="436338"/>
            <a:ext cx="8360568" cy="56569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b="1" dirty="0"/>
              <a:t>Wer sprach Latein?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DE" b="1" dirty="0">
                <a:sym typeface="Wingdings" panose="05000000000000000000" pitchFamily="2" charset="2"/>
              </a:rPr>
              <a:t>Die Römer!  </a:t>
            </a:r>
          </a:p>
          <a:p>
            <a:pPr>
              <a:buFont typeface="Wingdings"/>
              <a:buChar char="à"/>
            </a:pPr>
            <a:endParaRPr lang="de-DE" b="1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de-DE" b="1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de-D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dirty="0"/>
              <a:t>Warum sprachen sie dann nicht „römisch“?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8302"/>
            <a:ext cx="12096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webquests.ch/pics/upload/3951/sklaven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49" y="3197127"/>
            <a:ext cx="1447800" cy="1905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http://www.figuren.miniatures.de/antike/roemer-toga-praetext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1143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DCC4F2F-4F3E-4183-AFB7-52076047E3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1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14"/>
    </mc:Choice>
    <mc:Fallback>
      <p:transition spd="slow" advTm="28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3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Bei welchem Verein spielte dieser Fußballer zuletzt?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376264" cy="282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fr-online.de/image/view/2011/11/14/11305462,8593206,highRes,13221344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54" y="1916832"/>
            <a:ext cx="3456384" cy="24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68144" y="466117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Lazio Rom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46611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Miroslav Klose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3F85E64-64C6-45B5-A2DC-F6C4E0FBDC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78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10"/>
    </mc:Choice>
    <mc:Fallback>
      <p:transition spd="slow" advTm="1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/>
              <a:t>Was bezeichnet als „Lazio“?</a:t>
            </a:r>
          </a:p>
          <a:p>
            <a:pPr>
              <a:buFont typeface="Wingdings"/>
              <a:buChar char="à"/>
            </a:pPr>
            <a:r>
              <a:rPr lang="de-DE" dirty="0"/>
              <a:t>Rom lag/liegt in der Region Latium.</a:t>
            </a:r>
          </a:p>
          <a:p>
            <a:pPr>
              <a:buFont typeface="Wingdings"/>
              <a:buChar char="à"/>
            </a:pPr>
            <a:r>
              <a:rPr lang="de-DE" dirty="0"/>
              <a:t>Wie die Münchner </a:t>
            </a:r>
            <a:r>
              <a:rPr lang="de-DE" dirty="0">
                <a:solidFill>
                  <a:srgbClr val="FF0000"/>
                </a:solidFill>
              </a:rPr>
              <a:t>„bayerisch“</a:t>
            </a:r>
            <a:r>
              <a:rPr lang="de-DE" dirty="0"/>
              <a:t> reden, </a:t>
            </a:r>
          </a:p>
          <a:p>
            <a:pPr marL="0" indent="0">
              <a:buNone/>
            </a:pPr>
            <a:r>
              <a:rPr lang="de-DE" dirty="0"/>
              <a:t>     so redeten die Römer </a:t>
            </a:r>
            <a:r>
              <a:rPr lang="de-DE" sz="3600" b="1" dirty="0">
                <a:solidFill>
                  <a:srgbClr val="FF0000"/>
                </a:solidFill>
              </a:rPr>
              <a:t>„lateinisch“</a:t>
            </a:r>
            <a:r>
              <a:rPr lang="de-DE" sz="3600" b="1" dirty="0"/>
              <a:t>.</a:t>
            </a:r>
            <a:endParaRPr lang="de-DE" sz="3600" b="1" dirty="0">
              <a:solidFill>
                <a:srgbClr val="FF0000"/>
              </a:solidFill>
            </a:endParaRPr>
          </a:p>
          <a:p>
            <a:pPr>
              <a:buFont typeface="Wingdings"/>
              <a:buChar char="à"/>
            </a:pPr>
            <a:endParaRPr lang="de-DE" dirty="0"/>
          </a:p>
          <a:p>
            <a:pPr>
              <a:buFont typeface="Wingdings"/>
              <a:buChar char="à"/>
            </a:pPr>
            <a:endParaRPr lang="de-DE" dirty="0"/>
          </a:p>
          <a:p>
            <a:pPr>
              <a:buFont typeface="Wingdings"/>
              <a:buChar char="à"/>
            </a:pPr>
            <a:endParaRPr lang="de-DE" dirty="0"/>
          </a:p>
          <a:p>
            <a:pPr>
              <a:buFont typeface="Wingdings"/>
              <a:buChar char="à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54324" y="59441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Lazio</a:t>
            </a:r>
            <a:r>
              <a:rPr lang="de-DE" sz="2800" b="1" dirty="0"/>
              <a:t> Rom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28132" y="59441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ym typeface="Wingdings" panose="05000000000000000000" pitchFamily="2" charset="2"/>
              </a:rPr>
              <a:t>        </a:t>
            </a:r>
            <a:r>
              <a:rPr lang="de-DE" sz="2800" b="1" dirty="0">
                <a:solidFill>
                  <a:srgbClr val="FF0000"/>
                </a:solidFill>
              </a:rPr>
              <a:t>Bayern</a:t>
            </a:r>
            <a:r>
              <a:rPr lang="de-DE" sz="2800" b="1" dirty="0"/>
              <a:t> München</a:t>
            </a:r>
          </a:p>
        </p:txBody>
      </p:sp>
      <p:pic>
        <p:nvPicPr>
          <p:cNvPr id="4100" name="Picture 4" descr="http://www.italy-guide.de/sites/italy-guide.de/files/images/R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76" y="3789040"/>
            <a:ext cx="30723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italybike.info/CustomerData/184/Files/Images/map/Rom%20und%20die%20Sch%C3%B6nheiten%20des%20Latiums.20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5"/>
          <a:stretch/>
        </p:blipFill>
        <p:spPr bwMode="auto">
          <a:xfrm>
            <a:off x="5869260" y="3802360"/>
            <a:ext cx="2145580" cy="24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723087-9463-47A6-A73C-5FE5FAF97B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08"/>
    </mc:Choice>
    <mc:Fallback>
      <p:transition spd="slow" advTm="2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753 (v. Chr.)…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549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… sprang Rom aus dem Ei!</a:t>
            </a:r>
          </a:p>
          <a:p>
            <a:pPr marL="0" indent="0">
              <a:buNone/>
            </a:pPr>
            <a:r>
              <a:rPr lang="de-DE" dirty="0"/>
              <a:t>Im Jahre 753 v. Chr. wurde der Sage nach Rom von Romulus gegründet.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160240" cy="275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CD4ED73-48D9-4CD6-A5FC-9A0AF17FF5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1"/>
    </mc:Choice>
    <mc:Fallback>
      <p:transition spd="slow" advTm="19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 einem Dorf wird ein Weltreich</a:t>
            </a:r>
          </a:p>
        </p:txBody>
      </p:sp>
      <p:pic>
        <p:nvPicPr>
          <p:cNvPr id="6" name="Roman_Republic_Empire_map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9144" y="2474208"/>
            <a:ext cx="4752528" cy="3636352"/>
          </a:xfrm>
        </p:spPr>
      </p:pic>
      <p:sp>
        <p:nvSpPr>
          <p:cNvPr id="7" name="Textfeld 6"/>
          <p:cNvSpPr txBox="1"/>
          <p:nvPr/>
        </p:nvSpPr>
        <p:spPr>
          <a:xfrm>
            <a:off x="1146448" y="1484784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Rom erlangt zunächst die Vormachtstellung in Latium, </a:t>
            </a:r>
          </a:p>
          <a:p>
            <a:r>
              <a:rPr lang="de-DE" sz="2000" dirty="0"/>
              <a:t>erobert dann große Teile Italiens, bis sie die Vorherrschaft über das gesamte Mittelmeer erlangen.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46448" y="6093296"/>
            <a:ext cx="6737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Von </a:t>
            </a:r>
            <a:r>
              <a:rPr lang="de-DE" sz="500" dirty="0" err="1"/>
              <a:t>Roke</a:t>
            </a:r>
            <a:r>
              <a:rPr lang="de-DE" sz="500" dirty="0"/>
              <a:t> (d) - </a:t>
            </a:r>
            <a:r>
              <a:rPr lang="de-DE" sz="500" dirty="0" err="1"/>
              <a:t>English:Background</a:t>
            </a:r>
            <a:r>
              <a:rPr lang="de-DE" sz="500" dirty="0"/>
              <a:t> </a:t>
            </a:r>
            <a:r>
              <a:rPr lang="de-DE" sz="500" dirty="0" err="1"/>
              <a:t>map</a:t>
            </a:r>
            <a:r>
              <a:rPr lang="de-DE" sz="500" dirty="0"/>
              <a:t> </a:t>
            </a:r>
            <a:r>
              <a:rPr lang="de-DE" sz="500" dirty="0" err="1"/>
              <a:t>based</a:t>
            </a:r>
            <a:r>
              <a:rPr lang="de-DE" sz="500" dirty="0"/>
              <a:t> on Image:BlankMap-Europe-v3.pngData </a:t>
            </a:r>
            <a:r>
              <a:rPr lang="de-DE" sz="500" dirty="0" err="1"/>
              <a:t>from:Colin</a:t>
            </a:r>
            <a:r>
              <a:rPr lang="de-DE" sz="500" dirty="0"/>
              <a:t> </a:t>
            </a:r>
            <a:r>
              <a:rPr lang="de-DE" sz="500" dirty="0" err="1"/>
              <a:t>McEvedy</a:t>
            </a:r>
            <a:r>
              <a:rPr lang="de-DE" sz="500" dirty="0"/>
              <a:t>, </a:t>
            </a:r>
            <a:r>
              <a:rPr lang="de-DE" sz="500" dirty="0" err="1"/>
              <a:t>Penguin</a:t>
            </a:r>
            <a:r>
              <a:rPr lang="de-DE" sz="500" dirty="0"/>
              <a:t> Atlas </a:t>
            </a:r>
            <a:r>
              <a:rPr lang="de-DE" sz="500" dirty="0" err="1"/>
              <a:t>of</a:t>
            </a:r>
            <a:r>
              <a:rPr lang="de-DE" sz="500" dirty="0"/>
              <a:t> </a:t>
            </a:r>
            <a:r>
              <a:rPr lang="de-DE" sz="500" dirty="0" err="1"/>
              <a:t>Ancient</a:t>
            </a:r>
            <a:r>
              <a:rPr lang="de-DE" sz="500" dirty="0"/>
              <a:t> </a:t>
            </a:r>
            <a:r>
              <a:rPr lang="de-DE" sz="500" dirty="0" err="1"/>
              <a:t>HistoryJohn</a:t>
            </a:r>
            <a:r>
              <a:rPr lang="de-DE" sz="500" dirty="0"/>
              <a:t> Haywood, Atlas </a:t>
            </a:r>
            <a:r>
              <a:rPr lang="de-DE" sz="500" dirty="0" err="1"/>
              <a:t>of</a:t>
            </a:r>
            <a:r>
              <a:rPr lang="de-DE" sz="500" dirty="0"/>
              <a:t> </a:t>
            </a:r>
            <a:r>
              <a:rPr lang="de-DE" sz="500" dirty="0" err="1"/>
              <a:t>Past</a:t>
            </a:r>
            <a:r>
              <a:rPr lang="de-DE" sz="500" dirty="0"/>
              <a:t> </a:t>
            </a:r>
            <a:r>
              <a:rPr lang="de-DE" sz="500" dirty="0" err="1"/>
              <a:t>TimesDK</a:t>
            </a:r>
            <a:r>
              <a:rPr lang="de-DE" sz="500" dirty="0"/>
              <a:t> Atlas </a:t>
            </a:r>
            <a:r>
              <a:rPr lang="de-DE" sz="500" dirty="0" err="1"/>
              <a:t>of</a:t>
            </a:r>
            <a:r>
              <a:rPr lang="de-DE" sz="500" dirty="0"/>
              <a:t> </a:t>
            </a:r>
            <a:r>
              <a:rPr lang="de-DE" sz="500" dirty="0" err="1"/>
              <a:t>world</a:t>
            </a:r>
            <a:r>
              <a:rPr lang="de-DE" sz="500" dirty="0"/>
              <a:t> </a:t>
            </a:r>
            <a:r>
              <a:rPr lang="de-DE" sz="500" dirty="0" err="1"/>
              <a:t>historydetailed</a:t>
            </a:r>
            <a:r>
              <a:rPr lang="de-DE" sz="500" dirty="0"/>
              <a:t> Roman </a:t>
            </a:r>
            <a:r>
              <a:rPr lang="de-DE" sz="500" dirty="0" err="1"/>
              <a:t>empire</a:t>
            </a:r>
            <a:r>
              <a:rPr lang="de-DE" sz="500" dirty="0"/>
              <a:t> Expansion </a:t>
            </a:r>
            <a:r>
              <a:rPr lang="de-DE" sz="500" dirty="0" err="1"/>
              <a:t>map</a:t>
            </a:r>
            <a:r>
              <a:rPr lang="de-DE" sz="500" dirty="0"/>
              <a:t> at Uni </a:t>
            </a:r>
            <a:r>
              <a:rPr lang="de-DE" sz="500" dirty="0" err="1"/>
              <a:t>of</a:t>
            </a:r>
            <a:r>
              <a:rPr lang="de-DE" sz="500" dirty="0"/>
              <a:t> </a:t>
            </a:r>
            <a:r>
              <a:rPr lang="de-DE" sz="500" dirty="0" err="1"/>
              <a:t>TexasSee</a:t>
            </a:r>
            <a:r>
              <a:rPr lang="de-DE" sz="500" dirty="0"/>
              <a:t> also </a:t>
            </a:r>
            <a:r>
              <a:rPr lang="de-DE" sz="500" dirty="0" err="1"/>
              <a:t>maps</a:t>
            </a:r>
            <a:r>
              <a:rPr lang="de-DE" sz="500" dirty="0"/>
              <a:t> at </a:t>
            </a:r>
            <a:r>
              <a:rPr lang="de-DE" sz="500" dirty="0" err="1"/>
              <a:t>external</a:t>
            </a:r>
            <a:r>
              <a:rPr lang="de-DE" sz="500" dirty="0"/>
              <a:t> links, </a:t>
            </a:r>
            <a:r>
              <a:rPr lang="de-DE" sz="500" dirty="0" err="1"/>
              <a:t>four</a:t>
            </a:r>
            <a:r>
              <a:rPr lang="de-DE" sz="500" dirty="0"/>
              <a:t> </a:t>
            </a:r>
            <a:r>
              <a:rPr lang="de-DE" sz="500" dirty="0" err="1"/>
              <a:t>stage</a:t>
            </a:r>
            <a:r>
              <a:rPr lang="de-DE" sz="500" dirty="0"/>
              <a:t> </a:t>
            </a:r>
            <a:r>
              <a:rPr lang="de-DE" sz="500" dirty="0" err="1"/>
              <a:t>animated</a:t>
            </a:r>
            <a:r>
              <a:rPr lang="de-DE" sz="500" dirty="0"/>
              <a:t> </a:t>
            </a:r>
            <a:r>
              <a:rPr lang="de-DE" sz="500" dirty="0" err="1"/>
              <a:t>map</a:t>
            </a:r>
            <a:r>
              <a:rPr lang="de-DE" sz="500" dirty="0"/>
              <a:t> </a:t>
            </a:r>
            <a:r>
              <a:rPr lang="de-DE" sz="500" dirty="0" err="1"/>
              <a:t>of</a:t>
            </a:r>
            <a:r>
              <a:rPr lang="de-DE" sz="500" dirty="0"/>
              <a:t> </a:t>
            </a:r>
            <a:r>
              <a:rPr lang="de-DE" sz="500" dirty="0" err="1"/>
              <a:t>the</a:t>
            </a:r>
            <a:r>
              <a:rPr lang="de-DE" sz="500" dirty="0"/>
              <a:t> </a:t>
            </a:r>
            <a:r>
              <a:rPr lang="de-DE" sz="500" dirty="0" err="1"/>
              <a:t>roman</a:t>
            </a:r>
            <a:r>
              <a:rPr lang="de-DE" sz="500" dirty="0"/>
              <a:t> </a:t>
            </a:r>
            <a:r>
              <a:rPr lang="de-DE" sz="500" dirty="0" err="1"/>
              <a:t>empire</a:t>
            </a:r>
            <a:r>
              <a:rPr lang="de-DE" sz="500" dirty="0"/>
              <a:t>, </a:t>
            </a:r>
            <a:r>
              <a:rPr lang="de-DE" sz="500" dirty="0" err="1"/>
              <a:t>more</a:t>
            </a:r>
            <a:r>
              <a:rPr lang="de-DE" sz="500" dirty="0"/>
              <a:t> </a:t>
            </a:r>
            <a:r>
              <a:rPr lang="de-DE" sz="500" dirty="0" err="1"/>
              <a:t>detailed</a:t>
            </a:r>
            <a:r>
              <a:rPr lang="de-DE" sz="500" dirty="0"/>
              <a:t> </a:t>
            </a:r>
            <a:r>
              <a:rPr lang="de-DE" sz="500" dirty="0" err="1"/>
              <a:t>animated</a:t>
            </a:r>
            <a:r>
              <a:rPr lang="de-DE" sz="500" dirty="0"/>
              <a:t> </a:t>
            </a:r>
            <a:r>
              <a:rPr lang="de-DE" sz="500" dirty="0" err="1"/>
              <a:t>map</a:t>
            </a:r>
            <a:r>
              <a:rPr lang="de-DE" sz="500" dirty="0"/>
              <a:t> </a:t>
            </a:r>
            <a:r>
              <a:rPr lang="de-DE" sz="500" dirty="0" err="1"/>
              <a:t>of</a:t>
            </a:r>
            <a:r>
              <a:rPr lang="de-DE" sz="500" dirty="0"/>
              <a:t> </a:t>
            </a:r>
            <a:r>
              <a:rPr lang="de-DE" sz="500" dirty="0" err="1"/>
              <a:t>roman</a:t>
            </a:r>
            <a:r>
              <a:rPr lang="de-DE" sz="500" dirty="0"/>
              <a:t> </a:t>
            </a:r>
            <a:r>
              <a:rPr lang="de-DE" sz="500" dirty="0" err="1"/>
              <a:t>empire</a:t>
            </a:r>
            <a:r>
              <a:rPr lang="de-DE" sz="500" dirty="0"/>
              <a:t>, CC BY-SA 3.0, https://commons.wikimedia.org/w/index.php?curid=844877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888C00A5-B7BD-4AF8-B00C-75503D8C9B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04"/>
    </mc:Choice>
    <mc:Fallback>
      <p:transition spd="slow" advTm="6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14" objId="6"/>
        <p14:triggerEvt type="onClick" time="1914" objId="6"/>
        <p14:pauseEvt time="5008" objId="6"/>
        <p14:triggerEvt type="onClick" time="5008" objId="6"/>
        <p14:resumeEvt time="10441" objId="6"/>
        <p14:triggerEvt type="onClick" time="10441" objId="6"/>
        <p14:pauseEvt time="13608" objId="6"/>
        <p14:triggerEvt type="onClick" time="13608" objId="6"/>
        <p14:resumeEvt time="20905" objId="6"/>
        <p14:triggerEvt type="onClick" time="20905" objId="6"/>
        <p14:pauseEvt time="25144" objId="6"/>
        <p14:triggerEvt type="onClick" time="25144" objId="6"/>
        <p14:resumeEvt time="30273" objId="6"/>
        <p14:triggerEvt type="onClick" time="30273" objId="6"/>
        <p14:pauseEvt time="33649" objId="6"/>
        <p14:triggerEvt type="onClick" time="33649" objId="6"/>
        <p14:resumeEvt time="51816" objId="6"/>
        <p14:triggerEvt type="onClick" time="51816" objId="6"/>
        <p14:pauseEvt time="62496" objId="6"/>
        <p14:triggerEvt type="onClick" time="62496" objId="6"/>
        <p14:stopEvt time="64104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de-DE" sz="2400" dirty="0"/>
              <a:t>Durch die Ausbreitung des römischen Reiches sind in vielen europäischen Sprachen lateinische Wörter enthalten:</a:t>
            </a:r>
            <a:br>
              <a:rPr lang="de-DE" sz="2400" dirty="0"/>
            </a:br>
            <a:r>
              <a:rPr lang="de-DE" sz="2400" dirty="0"/>
              <a:t>Welche kannst du entdecken?</a:t>
            </a:r>
          </a:p>
        </p:txBody>
      </p:sp>
      <p:pic>
        <p:nvPicPr>
          <p:cNvPr id="4" name="Bild 1" descr="C:\Users\Johannes\AppData\Local\Microsoft\Windows\Temporary Internet Files\Content.Word\Scannen007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7762040" cy="42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5B5551D-E57E-4F47-AB4D-18A02D726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9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163"/>
    </mc:Choice>
    <mc:Fallback>
      <p:transition spd="slow" advTm="70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1476" x="68263" y="6135688"/>
          <p14:tracePt t="31483" x="144463" y="6143625"/>
          <p14:tracePt t="31490" x="187325" y="6153150"/>
          <p14:tracePt t="31498" x="246063" y="6161088"/>
          <p14:tracePt t="31506" x="288925" y="6169025"/>
          <p14:tracePt t="31514" x="365125" y="6178550"/>
          <p14:tracePt t="31522" x="407988" y="6178550"/>
          <p14:tracePt t="31530" x="458788" y="6186488"/>
          <p14:tracePt t="31539" x="527050" y="6203950"/>
          <p14:tracePt t="31546" x="560388" y="6203950"/>
          <p14:tracePt t="31555" x="603250" y="6211888"/>
          <p14:tracePt t="31563" x="663575" y="6221413"/>
          <p14:tracePt t="31572" x="696913" y="6229350"/>
          <p14:tracePt t="31578" x="755650" y="6237288"/>
          <p14:tracePt t="31588" x="798513" y="6237288"/>
          <p14:tracePt t="31594" x="841375" y="6237288"/>
          <p14:tracePt t="31602" x="884238" y="6237288"/>
          <p14:tracePt t="31611" x="977900" y="6237288"/>
          <p14:tracePt t="31618" x="1019175" y="6237288"/>
          <p14:tracePt t="31626" x="1069975" y="6237288"/>
          <p14:tracePt t="31635" x="1147763" y="6237288"/>
          <p14:tracePt t="31643" x="1189038" y="6229350"/>
          <p14:tracePt t="31652" x="1266825" y="6211888"/>
          <p14:tracePt t="31658" x="1300163" y="6211888"/>
          <p14:tracePt t="31667" x="1343025" y="6203950"/>
          <p14:tracePt t="31674" x="1376363" y="6203950"/>
          <p14:tracePt t="31683" x="1419225" y="6194425"/>
          <p14:tracePt t="31691" x="1452563" y="6194425"/>
          <p14:tracePt t="31699" x="1477963" y="6194425"/>
          <p14:tracePt t="31706" x="1546225" y="6194425"/>
          <p14:tracePt t="31715" x="1589088" y="6194425"/>
          <p14:tracePt t="31722" x="1631950" y="6194425"/>
          <p14:tracePt t="31730" x="1690688" y="6194425"/>
          <p14:tracePt t="31739" x="1725613" y="6194425"/>
          <p14:tracePt t="31746" x="1758950" y="6186488"/>
          <p14:tracePt t="31756" x="1801813" y="6178550"/>
          <p14:tracePt t="31762" x="1827213" y="6169025"/>
          <p14:tracePt t="31772" x="1860550" y="6161088"/>
          <p14:tracePt t="31778" x="1903413" y="6143625"/>
          <p14:tracePt t="31787" x="1938338" y="6135688"/>
          <p14:tracePt t="31794" x="1997075" y="6118225"/>
          <p14:tracePt t="31803" x="2065338" y="6092825"/>
          <p14:tracePt t="31810" x="2108200" y="6076950"/>
          <p14:tracePt t="31819" x="2184400" y="6034088"/>
          <p14:tracePt t="31826" x="2235200" y="6016625"/>
          <p14:tracePt t="31834" x="2286000" y="5983288"/>
          <p14:tracePt t="31842" x="2328863" y="5965825"/>
          <p14:tracePt t="31851" x="2397125" y="5932488"/>
          <p14:tracePt t="31858" x="2430463" y="5915025"/>
          <p14:tracePt t="31868" x="2455863" y="5897563"/>
          <p14:tracePt t="31874" x="2489200" y="5889625"/>
          <p14:tracePt t="31882" x="2506663" y="5872163"/>
          <p14:tracePt t="31891" x="2532063" y="5872163"/>
          <p14:tracePt t="31898" x="2566988" y="5838825"/>
          <p14:tracePt t="31919" x="2600325" y="5803900"/>
          <p14:tracePt t="31923" x="2617788" y="5770563"/>
          <p14:tracePt t="31930" x="2633663" y="5753100"/>
          <p14:tracePt t="31940" x="2643188" y="5735638"/>
          <p14:tracePt t="31947" x="2643188" y="5727700"/>
          <p14:tracePt t="31956" x="2660650" y="5710238"/>
          <p14:tracePt t="31963" x="2668588" y="5694363"/>
          <p14:tracePt t="31972" x="2686050" y="5676900"/>
          <p14:tracePt t="31978" x="2693988" y="5668963"/>
          <p14:tracePt t="31988" x="2711450" y="5641975"/>
          <p14:tracePt t="31994" x="2719388" y="5616575"/>
          <p14:tracePt t="32004" x="2727325" y="5600700"/>
          <p14:tracePt t="32011" x="2736850" y="5591175"/>
          <p14:tracePt t="32019" x="2736850" y="5565775"/>
          <p14:tracePt t="32027" x="2736850" y="5540375"/>
          <p14:tracePt t="32034" x="2736850" y="5532438"/>
          <p14:tracePt t="32043" x="2736850" y="5507038"/>
          <p14:tracePt t="32051" x="2736850" y="5497513"/>
          <p14:tracePt t="32058" x="2736850" y="5481638"/>
          <p14:tracePt t="32068" x="2736850" y="5446713"/>
          <p14:tracePt t="32074" x="2736850" y="5438775"/>
          <p14:tracePt t="32083" x="2736850" y="5421313"/>
          <p14:tracePt t="32091" x="2727325" y="5395913"/>
          <p14:tracePt t="32098" x="2719388" y="5380038"/>
          <p14:tracePt t="32107" x="2719388" y="5362575"/>
          <p14:tracePt t="32114" x="2701925" y="5345113"/>
          <p14:tracePt t="32122" x="2693988" y="5327650"/>
          <p14:tracePt t="32130" x="2676525" y="5311775"/>
          <p14:tracePt t="32139" x="2660650" y="5294313"/>
          <p14:tracePt t="32147" x="2643188" y="5276850"/>
          <p14:tracePt t="32156" x="2633663" y="5268913"/>
          <p14:tracePt t="32163" x="2600325" y="5243513"/>
          <p14:tracePt t="32171" x="2574925" y="5226050"/>
          <p14:tracePt t="32178" x="2541588" y="5218113"/>
          <p14:tracePt t="32188" x="2506663" y="5192713"/>
          <p14:tracePt t="32194" x="2481263" y="5183188"/>
          <p14:tracePt t="32203" x="2447925" y="5167313"/>
          <p14:tracePt t="32210" x="2422525" y="5157788"/>
          <p14:tracePt t="32218" x="2413000" y="5149850"/>
          <p14:tracePt t="32226" x="2397125" y="5141913"/>
          <p14:tracePt t="32235" x="2371725" y="5132388"/>
          <p14:tracePt t="32242" x="2354263" y="5124450"/>
          <p14:tracePt t="32251" x="2344738" y="5124450"/>
          <p14:tracePt t="32258" x="2319338" y="5124450"/>
          <p14:tracePt t="32267" x="2293938" y="5124450"/>
          <p14:tracePt t="32274" x="2286000" y="5124450"/>
          <p14:tracePt t="32283" x="2260600" y="5124450"/>
          <p14:tracePt t="32290" x="2243138" y="5124450"/>
          <p14:tracePt t="32298" x="2235200" y="5124450"/>
          <p14:tracePt t="32306" x="2200275" y="5132388"/>
          <p14:tracePt t="32314" x="2184400" y="5149850"/>
          <p14:tracePt t="32322" x="2159000" y="5157788"/>
          <p14:tracePt t="32330" x="2124075" y="5175250"/>
          <p14:tracePt t="32338" x="2108200" y="5192713"/>
          <p14:tracePt t="32346" x="2073275" y="5208588"/>
          <p14:tracePt t="32355" x="2022475" y="5226050"/>
          <p14:tracePt t="32363" x="1997075" y="5251450"/>
          <p14:tracePt t="32372" x="1971675" y="5268913"/>
          <p14:tracePt t="32378" x="1946275" y="5286375"/>
          <p14:tracePt t="32388" x="1938338" y="5294313"/>
          <p14:tracePt t="32394" x="1920875" y="5302250"/>
          <p14:tracePt t="32402" x="1885950" y="5319713"/>
          <p14:tracePt t="32410" x="1870075" y="5337175"/>
          <p14:tracePt t="32420" x="1844675" y="5353050"/>
          <p14:tracePt t="32426" x="1819275" y="5380038"/>
          <p14:tracePt t="32434" x="1801813" y="5395913"/>
          <p14:tracePt t="32443" x="1776413" y="5413375"/>
          <p14:tracePt t="32451" x="1751013" y="5438775"/>
          <p14:tracePt t="32459" x="1733550" y="5446713"/>
          <p14:tracePt t="32467" x="1725613" y="5464175"/>
          <p14:tracePt t="32474" x="1708150" y="5489575"/>
          <p14:tracePt t="32482" x="1708150" y="5514975"/>
          <p14:tracePt t="32491" x="1700213" y="5524500"/>
          <p14:tracePt t="32498" x="1700213" y="5540375"/>
          <p14:tracePt t="32506" x="1700213" y="5549900"/>
          <p14:tracePt t="32514" x="1700213" y="5565775"/>
          <p14:tracePt t="32522" x="1700213" y="5583238"/>
          <p14:tracePt t="32538" x="1700213" y="5591175"/>
          <p14:tracePt t="32546" x="1700213" y="5608638"/>
          <p14:tracePt t="32555" x="1700213" y="5616575"/>
          <p14:tracePt t="32562" x="1700213" y="5626100"/>
          <p14:tracePt t="32571" x="1700213" y="5641975"/>
          <p14:tracePt t="32578" x="1708150" y="5659438"/>
          <p14:tracePt t="32588" x="1733550" y="5684838"/>
          <p14:tracePt t="32594" x="1776413" y="5727700"/>
          <p14:tracePt t="32603" x="1801813" y="5745163"/>
          <p14:tracePt t="32610" x="1819275" y="5770563"/>
          <p14:tracePt t="32618" x="1860550" y="5788025"/>
          <p14:tracePt t="32626" x="1878013" y="5803900"/>
          <p14:tracePt t="32634" x="1903413" y="5813425"/>
          <p14:tracePt t="32643" x="1954213" y="5838825"/>
          <p14:tracePt t="32652" x="1979613" y="5846763"/>
          <p14:tracePt t="32658" x="2014538" y="5854700"/>
          <p14:tracePt t="32667" x="2073275" y="5880100"/>
          <p14:tracePt t="32674" x="2108200" y="5889625"/>
          <p14:tracePt t="32684" x="2141538" y="5897563"/>
          <p14:tracePt t="32690" x="2192338" y="5905500"/>
          <p14:tracePt t="32699" x="2217738" y="5905500"/>
          <p14:tracePt t="32706" x="2243138" y="5905500"/>
          <p14:tracePt t="32714" x="2293938" y="5905500"/>
          <p14:tracePt t="32722" x="2319338" y="5905500"/>
          <p14:tracePt t="32730" x="2344738" y="5897563"/>
          <p14:tracePt t="32738" x="2379663" y="5889625"/>
          <p14:tracePt t="32747" x="2397125" y="5880100"/>
          <p14:tracePt t="32755" x="2430463" y="5872163"/>
          <p14:tracePt t="32763" x="2463800" y="5854700"/>
          <p14:tracePt t="32771" x="2506663" y="5838825"/>
          <p14:tracePt t="32779" x="2532063" y="5829300"/>
          <p14:tracePt t="32788" x="2582863" y="5813425"/>
          <p14:tracePt t="32794" x="2608263" y="5803900"/>
          <p14:tracePt t="32804" x="2633663" y="5795963"/>
          <p14:tracePt t="32810" x="2668588" y="5778500"/>
          <p14:tracePt t="32818" x="2676525" y="5770563"/>
          <p14:tracePt t="32827" x="2693988" y="5761038"/>
          <p14:tracePt t="32834" x="2719388" y="5745163"/>
          <p14:tracePt t="32851" x="2727325" y="5745163"/>
          <p14:tracePt t="32859" x="2736850" y="5745163"/>
          <p14:tracePt t="32867" x="2744788" y="5735638"/>
          <p14:tracePt t="32875" x="2744788" y="5727700"/>
          <p14:tracePt t="32890" x="2752725" y="5719763"/>
          <p14:tracePt t="32899" x="2762250" y="5719763"/>
          <p14:tracePt t="32919" x="2770188" y="5710238"/>
          <p14:tracePt t="32930" x="2778125" y="5710238"/>
          <p14:tracePt t="32940" x="2787650" y="5702300"/>
          <p14:tracePt t="32988" x="2787650" y="5694363"/>
          <p14:tracePt t="33011" x="2795588" y="5684838"/>
          <p14:tracePt t="33027" x="2805113" y="5676900"/>
          <p14:tracePt t="33187" x="2805113" y="5668963"/>
          <p14:tracePt t="33219" x="2813050" y="5659438"/>
          <p14:tracePt t="34099" x="2813050" y="5651500"/>
          <p14:tracePt t="34114" x="2813050" y="5641975"/>
          <p14:tracePt t="34122" x="2805113" y="5641975"/>
          <p14:tracePt t="34674" x="2813050" y="5641975"/>
          <p14:tracePt t="34683" x="2838450" y="5641975"/>
          <p14:tracePt t="34691" x="2871788" y="5641975"/>
          <p14:tracePt t="34699" x="2889250" y="5641975"/>
          <p14:tracePt t="34707" x="2914650" y="5641975"/>
          <p14:tracePt t="34714" x="2949575" y="5641975"/>
          <p14:tracePt t="34722" x="2974975" y="5641975"/>
          <p14:tracePt t="34730" x="3016250" y="5641975"/>
          <p14:tracePt t="34738" x="3076575" y="5641975"/>
          <p14:tracePt t="34746" x="3109913" y="5641975"/>
          <p14:tracePt t="34754" x="3135313" y="5641975"/>
          <p14:tracePt t="34763" x="3178175" y="5641975"/>
          <p14:tracePt t="34771" x="3195638" y="5641975"/>
          <p14:tracePt t="34778" x="3221038" y="5641975"/>
          <p14:tracePt t="34788" x="3246438" y="5641975"/>
          <p14:tracePt t="34794" x="3271838" y="5641975"/>
          <p14:tracePt t="34804" x="3305175" y="5641975"/>
          <p14:tracePt t="34810" x="3330575" y="5641975"/>
          <p14:tracePt t="34819" x="3382963" y="5651500"/>
          <p14:tracePt t="34826" x="3433763" y="5659438"/>
          <p14:tracePt t="34834" x="3475038" y="5668963"/>
          <p14:tracePt t="34843" x="3535363" y="5676900"/>
          <p14:tracePt t="34850" x="3568700" y="5676900"/>
          <p14:tracePt t="34858" x="3603625" y="5684838"/>
          <p14:tracePt t="34867" x="3646488" y="5694363"/>
          <p14:tracePt t="34874" x="3679825" y="5694363"/>
          <p14:tracePt t="34883" x="3687763" y="5694363"/>
          <p14:tracePt t="34891" x="3722688" y="5702300"/>
          <p14:tracePt t="34900" x="3748088" y="5710238"/>
          <p14:tracePt t="34906" x="3763963" y="5710238"/>
          <p14:tracePt t="34919" x="3781425" y="5710238"/>
          <p14:tracePt t="34922" x="3798888" y="5719763"/>
          <p14:tracePt t="34931" x="3816350" y="5719763"/>
          <p14:tracePt t="34939" x="3824288" y="5719763"/>
          <p14:tracePt t="34947" x="3849688" y="5719763"/>
          <p14:tracePt t="34955" x="3857625" y="5727700"/>
          <p14:tracePt t="34963" x="3883025" y="5745163"/>
          <p14:tracePt t="34971" x="3908425" y="5753100"/>
          <p14:tracePt t="34978" x="3951288" y="5770563"/>
          <p14:tracePt t="34987" x="3976688" y="5788025"/>
          <p14:tracePt t="34994" x="4011613" y="5795963"/>
          <p14:tracePt t="35004" x="4044950" y="5813425"/>
          <p14:tracePt t="35010" x="4105275" y="5821363"/>
          <p14:tracePt t="35019" x="4138613" y="5838825"/>
          <p14:tracePt t="35026" x="4197350" y="5846763"/>
          <p14:tracePt t="35034" x="4232275" y="5864225"/>
          <p14:tracePt t="35043" x="4265613" y="5872163"/>
          <p14:tracePt t="35050" x="4291013" y="5880100"/>
          <p14:tracePt t="35058" x="4333875" y="5897563"/>
          <p14:tracePt t="35066" x="4368800" y="5905500"/>
          <p14:tracePt t="35074" x="4394200" y="5915025"/>
          <p14:tracePt t="35083" x="4435475" y="5922963"/>
          <p14:tracePt t="35091" x="4470400" y="5932488"/>
          <p14:tracePt t="35099" x="4495800" y="5932488"/>
          <p14:tracePt t="35106" x="4554538" y="5940425"/>
          <p14:tracePt t="35114" x="4589463" y="5948363"/>
          <p14:tracePt t="35122" x="4622800" y="5957888"/>
          <p14:tracePt t="35131" x="4665663" y="5965825"/>
          <p14:tracePt t="35138" x="4699000" y="5973763"/>
          <p14:tracePt t="35147" x="4741863" y="5983288"/>
          <p14:tracePt t="35154" x="4775200" y="5991225"/>
          <p14:tracePt t="35163" x="4810125" y="5991225"/>
          <p14:tracePt t="35170" x="4852988" y="6008688"/>
          <p14:tracePt t="35179" x="4878388" y="6008688"/>
          <p14:tracePt t="35187" x="4911725" y="6016625"/>
          <p14:tracePt t="35194" x="4937125" y="6016625"/>
          <p14:tracePt t="35204" x="4972050" y="6016625"/>
          <p14:tracePt t="35211" x="5005388" y="6016625"/>
          <p14:tracePt t="35220" x="5030788" y="6016625"/>
          <p14:tracePt t="35227" x="5073650" y="6016625"/>
          <p14:tracePt t="35234" x="5091113" y="6016625"/>
          <p14:tracePt t="35243" x="5124450" y="6016625"/>
          <p14:tracePt t="35250" x="5157788" y="6016625"/>
          <p14:tracePt t="35259" x="5175250" y="6016625"/>
          <p14:tracePt t="35266" x="5200650" y="6016625"/>
          <p14:tracePt t="35274" x="5226050" y="6016625"/>
          <p14:tracePt t="35283" x="5235575" y="6016625"/>
          <p14:tracePt t="35291" x="5251450" y="6016625"/>
          <p14:tracePt t="35300" x="5268913" y="6008688"/>
          <p14:tracePt t="35306" x="5276850" y="5999163"/>
          <p14:tracePt t="35314" x="5286375" y="5991225"/>
          <p14:tracePt t="35322" x="5294313" y="5983288"/>
          <p14:tracePt t="35330" x="5302250" y="5965825"/>
          <p14:tracePt t="35338" x="5302250" y="5957888"/>
          <p14:tracePt t="35347" x="5311775" y="5948363"/>
          <p14:tracePt t="35355" x="5311775" y="5940425"/>
          <p14:tracePt t="35363" x="5311775" y="5922963"/>
          <p14:tracePt t="35371" x="5319713" y="5915025"/>
          <p14:tracePt t="35378" x="5319713" y="5905500"/>
          <p14:tracePt t="35387" x="5319713" y="5889625"/>
          <p14:tracePt t="35394" x="5319713" y="5880100"/>
          <p14:tracePt t="35404" x="5319713" y="5872163"/>
          <p14:tracePt t="35410" x="5319713" y="5864225"/>
          <p14:tracePt t="35420" x="5319713" y="5854700"/>
          <p14:tracePt t="35426" x="5319713" y="5846763"/>
          <p14:tracePt t="35434" x="5311775" y="5829300"/>
          <p14:tracePt t="35443" x="5302250" y="5821363"/>
          <p14:tracePt t="35450" x="5294313" y="5813425"/>
          <p14:tracePt t="35458" x="5294313" y="5795963"/>
          <p14:tracePt t="35466" x="5286375" y="5795963"/>
          <p14:tracePt t="35474" x="5268913" y="5778500"/>
          <p14:tracePt t="35483" x="5260975" y="5761038"/>
          <p14:tracePt t="35491" x="5243513" y="5745163"/>
          <p14:tracePt t="35498" x="5226050" y="5727700"/>
          <p14:tracePt t="35506" x="5200650" y="5710238"/>
          <p14:tracePt t="35514" x="5167313" y="5684838"/>
          <p14:tracePt t="35523" x="5141913" y="5668963"/>
          <p14:tracePt t="35531" x="5116513" y="5651500"/>
          <p14:tracePt t="35538" x="5073650" y="5634038"/>
          <p14:tracePt t="35546" x="5038725" y="5616575"/>
          <p14:tracePt t="35554" x="5005388" y="5600700"/>
          <p14:tracePt t="35563" x="4954588" y="5583238"/>
          <p14:tracePt t="35571" x="4919663" y="5575300"/>
          <p14:tracePt t="35578" x="4903788" y="5565775"/>
          <p14:tracePt t="35587" x="4852988" y="5557838"/>
          <p14:tracePt t="35594" x="4835525" y="5549900"/>
          <p14:tracePt t="35604" x="4810125" y="5549900"/>
          <p14:tracePt t="35611" x="4775200" y="5540375"/>
          <p14:tracePt t="35620" x="4767263" y="5540375"/>
          <p14:tracePt t="35626" x="4741863" y="5540375"/>
          <p14:tracePt t="35634" x="4716463" y="5540375"/>
          <p14:tracePt t="35643" x="4708525" y="5540375"/>
          <p14:tracePt t="35650" x="4683125" y="5540375"/>
          <p14:tracePt t="35658" x="4657725" y="5540375"/>
          <p14:tracePt t="35667" x="4630738" y="5549900"/>
          <p14:tracePt t="35674" x="4614863" y="5549900"/>
          <p14:tracePt t="35683" x="4579938" y="5557838"/>
          <p14:tracePt t="35691" x="4546600" y="5565775"/>
          <p14:tracePt t="35699" x="4521200" y="5575300"/>
          <p14:tracePt t="35706" x="4478338" y="5591175"/>
          <p14:tracePt t="35715" x="4445000" y="5600700"/>
          <p14:tracePt t="35723" x="4419600" y="5600700"/>
          <p14:tracePt t="35730" x="4376738" y="5626100"/>
          <p14:tracePt t="35738" x="4341813" y="5641975"/>
          <p14:tracePt t="35746" x="4316413" y="5651500"/>
          <p14:tracePt t="35754" x="4291013" y="5668963"/>
          <p14:tracePt t="35762" x="4275138" y="5684838"/>
          <p14:tracePt t="35771" x="4257675" y="5694363"/>
          <p14:tracePt t="35778" x="4232275" y="5719763"/>
          <p14:tracePt t="35787" x="4224338" y="5727700"/>
          <p14:tracePt t="35795" x="4214813" y="5735638"/>
          <p14:tracePt t="35804" x="4197350" y="5753100"/>
          <p14:tracePt t="35810" x="4189413" y="5770563"/>
          <p14:tracePt t="35820" x="4181475" y="5788025"/>
          <p14:tracePt t="35826" x="4164013" y="5821363"/>
          <p14:tracePt t="35835" x="4156075" y="5829300"/>
          <p14:tracePt t="35842" x="4156075" y="5846763"/>
          <p14:tracePt t="35852" x="4156075" y="5854700"/>
          <p14:tracePt t="35858" x="4156075" y="5864225"/>
          <p14:tracePt t="35866" x="4156075" y="5872163"/>
          <p14:tracePt t="35874" x="4156075" y="5880100"/>
          <p14:tracePt t="35890" x="4156075" y="5889625"/>
          <p14:tracePt t="35899" x="4156075" y="5905500"/>
          <p14:tracePt t="35919" x="4156075" y="5915025"/>
          <p14:tracePt t="35922" x="4156075" y="5922963"/>
          <p14:tracePt t="35930" x="4164013" y="5922963"/>
          <p14:tracePt t="35939" x="4171950" y="5932488"/>
          <p14:tracePt t="35946" x="4181475" y="5948363"/>
          <p14:tracePt t="35954" x="4197350" y="5957888"/>
          <p14:tracePt t="35963" x="4214813" y="5957888"/>
          <p14:tracePt t="35971" x="4232275" y="5965825"/>
          <p14:tracePt t="35978" x="4257675" y="5973763"/>
          <p14:tracePt t="35987" x="4283075" y="5991225"/>
          <p14:tracePt t="35994" x="4325938" y="5999163"/>
          <p14:tracePt t="36004" x="4368800" y="6008688"/>
          <p14:tracePt t="36010" x="4402138" y="6016625"/>
          <p14:tracePt t="36020" x="4460875" y="6024563"/>
          <p14:tracePt t="36026" x="4495800" y="6034088"/>
          <p14:tracePt t="36035" x="4529138" y="6034088"/>
          <p14:tracePt t="36043" x="4572000" y="6034088"/>
          <p14:tracePt t="36051" x="4605338" y="6034088"/>
          <p14:tracePt t="36058" x="4630738" y="6034088"/>
          <p14:tracePt t="36066" x="4673600" y="6034088"/>
          <p14:tracePt t="36074" x="4699000" y="6034088"/>
          <p14:tracePt t="36083" x="4733925" y="6034088"/>
          <p14:tracePt t="36090" x="4775200" y="6034088"/>
          <p14:tracePt t="36099" x="4792663" y="6034088"/>
          <p14:tracePt t="36107" x="4818063" y="6034088"/>
          <p14:tracePt t="36114" x="4843463" y="6034088"/>
          <p14:tracePt t="36123" x="4852988" y="6034088"/>
          <p14:tracePt t="36130" x="4860925" y="6034088"/>
          <p14:tracePt t="36138" x="4878388" y="6034088"/>
          <p14:tracePt t="36154" x="4886325" y="6034088"/>
          <p14:tracePt t="36171" x="4894263" y="6034088"/>
          <p14:tracePt t="36187" x="4894263" y="6024563"/>
          <p14:tracePt t="38387" x="4894263" y="6016625"/>
          <p14:tracePt t="38394" x="4903788" y="6008688"/>
          <p14:tracePt t="38403" x="4903788" y="5983288"/>
          <p14:tracePt t="38410" x="4911725" y="5973763"/>
          <p14:tracePt t="38420" x="4919663" y="5957888"/>
          <p14:tracePt t="38426" x="4919663" y="5932488"/>
          <p14:tracePt t="38436" x="4929188" y="5915025"/>
          <p14:tracePt t="38443" x="4937125" y="5889625"/>
          <p14:tracePt t="38451" x="4946650" y="5864225"/>
          <p14:tracePt t="38458" x="4946650" y="5854700"/>
          <p14:tracePt t="38467" x="4954588" y="5829300"/>
          <p14:tracePt t="38474" x="4954588" y="5813425"/>
          <p14:tracePt t="38483" x="4962525" y="5795963"/>
          <p14:tracePt t="38490" x="4962525" y="5788025"/>
          <p14:tracePt t="38501" x="4972050" y="5770563"/>
          <p14:tracePt t="38506" x="4972050" y="5761038"/>
          <p14:tracePt t="38515" x="4972050" y="5753100"/>
          <p14:tracePt t="38522" x="4972050" y="5727700"/>
          <p14:tracePt t="38530" x="4972050" y="5710238"/>
          <p14:tracePt t="38538" x="4972050" y="5694363"/>
          <p14:tracePt t="38546" x="4972050" y="5676900"/>
          <p14:tracePt t="38554" x="4979988" y="5668963"/>
          <p14:tracePt t="38563" x="4979988" y="5641975"/>
          <p14:tracePt t="38570" x="4979988" y="5608638"/>
          <p14:tracePt t="38579" x="4979988" y="5591175"/>
          <p14:tracePt t="38586" x="4979988" y="5557838"/>
          <p14:tracePt t="38594" x="4979988" y="5497513"/>
          <p14:tracePt t="38603" x="4979988" y="5464175"/>
          <p14:tracePt t="38611" x="4972050" y="5430838"/>
          <p14:tracePt t="38619" x="4972050" y="5405438"/>
          <p14:tracePt t="38627" x="4962525" y="5380038"/>
          <p14:tracePt t="38636" x="4962525" y="5353050"/>
          <p14:tracePt t="38643" x="4962525" y="5337175"/>
          <p14:tracePt t="38651" x="4962525" y="5311775"/>
          <p14:tracePt t="38659" x="4962525" y="5286375"/>
          <p14:tracePt t="38666" x="4954588" y="5251450"/>
          <p14:tracePt t="38674" x="4954588" y="5235575"/>
          <p14:tracePt t="38683" x="4946650" y="5208588"/>
          <p14:tracePt t="38690" x="4937125" y="5167313"/>
          <p14:tracePt t="38699" x="4929188" y="5141913"/>
          <p14:tracePt t="38706" x="4919663" y="5116513"/>
          <p14:tracePt t="38715" x="4911725" y="5073650"/>
          <p14:tracePt t="38722" x="4903788" y="5038725"/>
          <p14:tracePt t="38731" x="4894263" y="5022850"/>
          <p14:tracePt t="38738" x="4894263" y="4987925"/>
          <p14:tracePt t="38747" x="4886325" y="4962525"/>
          <p14:tracePt t="38754" x="4886325" y="4937125"/>
          <p14:tracePt t="38762" x="4878388" y="4919663"/>
          <p14:tracePt t="38770" x="4868863" y="4894263"/>
          <p14:tracePt t="38778" x="4868863" y="4878388"/>
          <p14:tracePt t="38787" x="4860925" y="4852988"/>
          <p14:tracePt t="38794" x="4852988" y="4843463"/>
          <p14:tracePt t="38804" x="4852988" y="4827588"/>
          <p14:tracePt t="38810" x="4843463" y="4802188"/>
          <p14:tracePt t="38819" x="4835525" y="4792663"/>
          <p14:tracePt t="38826" x="4835525" y="4775200"/>
          <p14:tracePt t="38836" x="4827588" y="4749800"/>
          <p14:tracePt t="38843" x="4818063" y="4741863"/>
          <p14:tracePt t="38852" x="4818063" y="4724400"/>
          <p14:tracePt t="38859" x="4818063" y="4691063"/>
          <p14:tracePt t="38867" x="4810125" y="4683125"/>
          <p14:tracePt t="38874" x="4802188" y="4657725"/>
          <p14:tracePt t="38883" x="4784725" y="4630738"/>
          <p14:tracePt t="38890" x="4775200" y="4614863"/>
          <p14:tracePt t="38898" x="4767263" y="4605338"/>
          <p14:tracePt t="38907" x="4749800" y="4579938"/>
          <p14:tracePt t="38917" x="4741863" y="4564063"/>
          <p14:tracePt t="38922" x="4741863" y="4554538"/>
          <p14:tracePt t="38932" x="4724400" y="4538663"/>
          <p14:tracePt t="38938" x="4716463" y="4529138"/>
          <p14:tracePt t="38946" x="4716463" y="4521200"/>
          <p14:tracePt t="38954" x="4699000" y="4513263"/>
          <p14:tracePt t="38963" x="4673600" y="4495800"/>
          <p14:tracePt t="38970" x="4673600" y="4486275"/>
          <p14:tracePt t="38978" x="4648200" y="4478338"/>
          <p14:tracePt t="38986" x="4640263" y="4478338"/>
          <p14:tracePt t="38994" x="4630738" y="4470400"/>
          <p14:tracePt t="39003" x="4614863" y="4470400"/>
          <p14:tracePt t="39019" x="4597400" y="4470400"/>
          <p14:tracePt t="39027" x="4579938" y="4470400"/>
          <p14:tracePt t="39036" x="4572000" y="4470400"/>
          <p14:tracePt t="39042" x="4554538" y="4470400"/>
          <p14:tracePt t="39051" x="4529138" y="4470400"/>
          <p14:tracePt t="39058" x="4521200" y="4478338"/>
          <p14:tracePt t="39066" x="4495800" y="4486275"/>
          <p14:tracePt t="39074" x="4478338" y="4486275"/>
          <p14:tracePt t="39082" x="4470400" y="4495800"/>
          <p14:tracePt t="39090" x="4452938" y="4503738"/>
          <p14:tracePt t="39099" x="4435475" y="4513263"/>
          <p14:tracePt t="39106" x="4419600" y="4529138"/>
          <p14:tracePt t="39115" x="4410075" y="4538663"/>
          <p14:tracePt t="39123" x="4384675" y="4564063"/>
          <p14:tracePt t="39131" x="4368800" y="4564063"/>
          <p14:tracePt t="39138" x="4341813" y="4579938"/>
          <p14:tracePt t="39147" x="4316413" y="4605338"/>
          <p14:tracePt t="39154" x="4308475" y="4614863"/>
          <p14:tracePt t="39163" x="4283075" y="4630738"/>
          <p14:tracePt t="39170" x="4257675" y="4657725"/>
          <p14:tracePt t="39179" x="4240213" y="4673600"/>
          <p14:tracePt t="39187" x="4232275" y="4683125"/>
          <p14:tracePt t="39194" x="4214813" y="4699000"/>
          <p14:tracePt t="39203" x="4197350" y="4716463"/>
          <p14:tracePt t="39211" x="4171950" y="4741863"/>
          <p14:tracePt t="39219" x="4156075" y="4767263"/>
          <p14:tracePt t="39226" x="4138613" y="4784725"/>
          <p14:tracePt t="39236" x="4130675" y="4810125"/>
          <p14:tracePt t="39243" x="4105275" y="4860925"/>
          <p14:tracePt t="39251" x="4095750" y="4886325"/>
          <p14:tracePt t="39258" x="4070350" y="4929188"/>
          <p14:tracePt t="39267" x="4044950" y="5005388"/>
          <p14:tracePt t="39274" x="4027488" y="5048250"/>
          <p14:tracePt t="39282" x="4002088" y="5099050"/>
          <p14:tracePt t="39290" x="3976688" y="5183188"/>
          <p14:tracePt t="39299" x="3960813" y="5235575"/>
          <p14:tracePt t="39307" x="3943350" y="5286375"/>
          <p14:tracePt t="39315" x="3917950" y="5345113"/>
          <p14:tracePt t="39323" x="3917950" y="5380038"/>
          <p14:tracePt t="39331" x="3908425" y="5405438"/>
          <p14:tracePt t="39339" x="3908425" y="5456238"/>
          <p14:tracePt t="39347" x="3900488" y="5481638"/>
          <p14:tracePt t="39354" x="3900488" y="5514975"/>
          <p14:tracePt t="39363" x="3900488" y="5549900"/>
          <p14:tracePt t="39371" x="3900488" y="5575300"/>
          <p14:tracePt t="39378" x="3908425" y="5608638"/>
          <p14:tracePt t="39386" x="3917950" y="5634038"/>
          <p14:tracePt t="39394" x="3917950" y="5659438"/>
          <p14:tracePt t="39403" x="3925888" y="5684838"/>
          <p14:tracePt t="39410" x="3935413" y="5719763"/>
          <p14:tracePt t="39419" x="3943350" y="5735638"/>
          <p14:tracePt t="39426" x="3943350" y="5753100"/>
          <p14:tracePt t="39436" x="3951288" y="5778500"/>
          <p14:tracePt t="39442" x="3960813" y="5788025"/>
          <p14:tracePt t="39452" x="3960813" y="5803900"/>
          <p14:tracePt t="39458" x="3968750" y="5821363"/>
          <p14:tracePt t="39468" x="3968750" y="5829300"/>
          <p14:tracePt t="39474" x="3976688" y="5846763"/>
          <p14:tracePt t="39482" x="3986213" y="5864225"/>
          <p14:tracePt t="39491" x="3994150" y="5880100"/>
          <p14:tracePt t="39498" x="4002088" y="5889625"/>
          <p14:tracePt t="39507" x="4019550" y="5905500"/>
          <p14:tracePt t="39515" x="4019550" y="5922963"/>
          <p14:tracePt t="39523" x="4027488" y="5922963"/>
          <p14:tracePt t="39531" x="4037013" y="5940425"/>
          <p14:tracePt t="39538" x="4044950" y="5957888"/>
          <p14:tracePt t="39547" x="4052888" y="5957888"/>
          <p14:tracePt t="39554" x="4062413" y="5983288"/>
          <p14:tracePt t="39562" x="4079875" y="5999163"/>
          <p14:tracePt t="39570" x="4095750" y="6016625"/>
          <p14:tracePt t="39578" x="4113213" y="6034088"/>
          <p14:tracePt t="39586" x="4130675" y="6049963"/>
          <p14:tracePt t="39594" x="4138613" y="6059488"/>
          <p14:tracePt t="39602" x="4164013" y="6076950"/>
          <p14:tracePt t="39610" x="4171950" y="6084888"/>
          <p14:tracePt t="39619" x="4189413" y="6092825"/>
          <p14:tracePt t="39626" x="4206875" y="6110288"/>
          <p14:tracePt t="39636" x="4224338" y="6118225"/>
          <p14:tracePt t="39651" x="4240213" y="6127750"/>
          <p14:tracePt t="39658" x="4257675" y="6135688"/>
          <p14:tracePt t="39667" x="4265613" y="6153150"/>
          <p14:tracePt t="39674" x="4283075" y="6161088"/>
          <p14:tracePt t="39683" x="4308475" y="6169025"/>
          <p14:tracePt t="39690" x="4316413" y="6178550"/>
          <p14:tracePt t="39698" x="4333875" y="6178550"/>
          <p14:tracePt t="39706" x="4359275" y="6186488"/>
          <p14:tracePt t="39715" x="4376738" y="6194425"/>
          <p14:tracePt t="39732" x="4402138" y="6203950"/>
          <p14:tracePt t="39747" x="4419600" y="6203950"/>
          <p14:tracePt t="39754" x="4435475" y="6211888"/>
          <p14:tracePt t="39763" x="4445000" y="6211888"/>
          <p14:tracePt t="39770" x="4460875" y="6211888"/>
          <p14:tracePt t="39779" x="4495800" y="6221413"/>
          <p14:tracePt t="39786" x="4503738" y="6229350"/>
          <p14:tracePt t="39794" x="4529138" y="6229350"/>
          <p14:tracePt t="39802" x="4564063" y="6237288"/>
          <p14:tracePt t="39811" x="4579938" y="6237288"/>
          <p14:tracePt t="39819" x="4589463" y="6237288"/>
          <p14:tracePt t="39826" x="4614863" y="6237288"/>
          <p14:tracePt t="39836" x="4622800" y="6237288"/>
          <p14:tracePt t="39843" x="4648200" y="6237288"/>
          <p14:tracePt t="39852" x="4665663" y="6237288"/>
          <p14:tracePt t="39868" x="4683125" y="6237288"/>
          <p14:tracePt t="39874" x="4699000" y="6229350"/>
          <p14:tracePt t="39890" x="4708525" y="6221413"/>
          <p14:tracePt t="39898" x="4724400" y="6221413"/>
          <p14:tracePt t="39918" x="4733925" y="6221413"/>
          <p14:tracePt t="39932" x="4741863" y="6211888"/>
          <p14:tracePt t="39947" x="4759325" y="6194425"/>
          <p14:tracePt t="39954" x="4767263" y="6186488"/>
          <p14:tracePt t="39963" x="4775200" y="6178550"/>
          <p14:tracePt t="39970" x="4802188" y="6161088"/>
          <p14:tracePt t="39979" x="4818063" y="6143625"/>
          <p14:tracePt t="39987" x="4835525" y="6127750"/>
          <p14:tracePt t="39994" x="4868863" y="6092825"/>
          <p14:tracePt t="40002" x="4886325" y="6076950"/>
          <p14:tracePt t="40011" x="4894263" y="6067425"/>
          <p14:tracePt t="40019" x="4919663" y="6042025"/>
          <p14:tracePt t="40026" x="4946650" y="6016625"/>
          <p14:tracePt t="40036" x="4962525" y="5983288"/>
          <p14:tracePt t="40043" x="4997450" y="5940425"/>
          <p14:tracePt t="40052" x="5013325" y="5897563"/>
          <p14:tracePt t="40059" x="5030788" y="5864225"/>
          <p14:tracePt t="40067" x="5048250" y="5795963"/>
          <p14:tracePt t="40074" x="5056188" y="5770563"/>
          <p14:tracePt t="40083" x="5073650" y="5727700"/>
          <p14:tracePt t="40091" x="5099050" y="5684838"/>
          <p14:tracePt t="40098" x="5116513" y="5651500"/>
          <p14:tracePt t="40106" x="5124450" y="5616575"/>
          <p14:tracePt t="40114" x="5132388" y="5557838"/>
          <p14:tracePt t="40123" x="5132388" y="5524500"/>
          <p14:tracePt t="40131" x="5141913" y="5489575"/>
          <p14:tracePt t="40138" x="5141913" y="5446713"/>
          <p14:tracePt t="40147" x="5141913" y="5413375"/>
          <p14:tracePt t="40154" x="5141913" y="5387975"/>
          <p14:tracePt t="40163" x="5141913" y="5327650"/>
          <p14:tracePt t="40171" x="5141913" y="5302250"/>
          <p14:tracePt t="40178" x="5141913" y="5268913"/>
          <p14:tracePt t="40186" x="5141913" y="5235575"/>
          <p14:tracePt t="40194" x="5141913" y="5200650"/>
          <p14:tracePt t="40203" x="5141913" y="5183188"/>
          <p14:tracePt t="40210" x="5141913" y="5149850"/>
          <p14:tracePt t="40220" x="5141913" y="5116513"/>
          <p14:tracePt t="40226" x="5132388" y="5091113"/>
          <p14:tracePt t="40236" x="5124450" y="5048250"/>
          <p14:tracePt t="40243" x="5116513" y="5013325"/>
          <p14:tracePt t="40252" x="5106988" y="4979988"/>
          <p14:tracePt t="40258" x="5099050" y="4937125"/>
          <p14:tracePt t="40268" x="5091113" y="4911725"/>
          <p14:tracePt t="40274" x="5081588" y="4878388"/>
          <p14:tracePt t="40282" x="5048250" y="4835525"/>
          <p14:tracePt t="40291" x="5038725" y="4810125"/>
          <p14:tracePt t="40298" x="5022850" y="4775200"/>
          <p14:tracePt t="40307" x="4987925" y="4724400"/>
          <p14:tracePt t="40315" x="4962525" y="4699000"/>
          <p14:tracePt t="40323" x="4946650" y="4665663"/>
          <p14:tracePt t="40331" x="4919663" y="4630738"/>
          <p14:tracePt t="40339" x="4911725" y="4605338"/>
          <p14:tracePt t="40347" x="4894263" y="4579938"/>
          <p14:tracePt t="40354" x="4878388" y="4554538"/>
          <p14:tracePt t="40362" x="4868863" y="4546600"/>
          <p14:tracePt t="40370" x="4868863" y="4529138"/>
          <p14:tracePt t="40378" x="4852988" y="4513263"/>
          <p14:tracePt t="40386" x="4843463" y="4503738"/>
          <p14:tracePt t="40394" x="4835525" y="4503738"/>
          <p14:tracePt t="40403" x="4827588" y="4495800"/>
          <p14:tracePt t="40410" x="4818063" y="4486275"/>
          <p14:tracePt t="40419" x="4810125" y="4478338"/>
          <p14:tracePt t="40426" x="4802188" y="4478338"/>
          <p14:tracePt t="40436" x="4784725" y="4478338"/>
          <p14:tracePt t="40443" x="4775200" y="4470400"/>
          <p14:tracePt t="40452" x="4767263" y="4460875"/>
          <p14:tracePt t="40458" x="4749800" y="4460875"/>
          <p14:tracePt t="40466" x="4741863" y="4460875"/>
          <p14:tracePt t="40474" x="4724400" y="4460875"/>
          <p14:tracePt t="40482" x="4708525" y="4460875"/>
          <p14:tracePt t="40490" x="4699000" y="4460875"/>
          <p14:tracePt t="40500" x="4665663" y="4460875"/>
          <p14:tracePt t="40506" x="4648200" y="4460875"/>
          <p14:tracePt t="40515" x="4630738" y="4460875"/>
          <p14:tracePt t="40522" x="4597400" y="4470400"/>
          <p14:tracePt t="40531" x="4579938" y="4478338"/>
          <p14:tracePt t="40538" x="4572000" y="4478338"/>
          <p14:tracePt t="40547" x="4546600" y="4495800"/>
          <p14:tracePt t="40554" x="4529138" y="4513263"/>
          <p14:tracePt t="40563" x="4503738" y="4513263"/>
          <p14:tracePt t="40571" x="4470400" y="4546600"/>
          <p14:tracePt t="40579" x="4452938" y="4554538"/>
          <p14:tracePt t="40586" x="4435475" y="4579938"/>
          <p14:tracePt t="40594" x="4384675" y="4622800"/>
          <p14:tracePt t="40602" x="4359275" y="4648200"/>
          <p14:tracePt t="40610" x="4341813" y="4683125"/>
          <p14:tracePt t="40619" x="4308475" y="4716463"/>
          <p14:tracePt t="40627" x="4291013" y="4749800"/>
          <p14:tracePt t="40636" x="4275138" y="4792663"/>
          <p14:tracePt t="40643" x="4265613" y="4852988"/>
          <p14:tracePt t="40652" x="4257675" y="4894263"/>
          <p14:tracePt t="40658" x="4249738" y="4937125"/>
          <p14:tracePt t="40667" x="4240213" y="5013325"/>
          <p14:tracePt t="40674" x="4240213" y="5056188"/>
          <p14:tracePt t="40682" x="4232275" y="5091113"/>
          <p14:tracePt t="40690" x="4214813" y="5167313"/>
          <p14:tracePt t="40700" x="4206875" y="5208588"/>
          <p14:tracePt t="40706" x="4197350" y="5260975"/>
          <p14:tracePt t="40715" x="4189413" y="5319713"/>
          <p14:tracePt t="40723" x="4189413" y="5345113"/>
          <p14:tracePt t="40731" x="4189413" y="5380038"/>
          <p14:tracePt t="40738" x="4189413" y="5446713"/>
          <p14:tracePt t="40748" x="4189413" y="5472113"/>
          <p14:tracePt t="40754" x="4189413" y="5514975"/>
          <p14:tracePt t="40763" x="4189413" y="5575300"/>
          <p14:tracePt t="40770" x="4189413" y="5626100"/>
          <p14:tracePt t="40778" x="4189413" y="5651500"/>
          <p14:tracePt t="40786" x="4197350" y="5710238"/>
          <p14:tracePt t="40794" x="4197350" y="5727700"/>
          <p14:tracePt t="40802" x="4206875" y="5761038"/>
          <p14:tracePt t="40811" x="4214813" y="5795963"/>
          <p14:tracePt t="40819" x="4224338" y="5829300"/>
          <p14:tracePt t="40826" x="4232275" y="5854700"/>
          <p14:tracePt t="40835" x="4249738" y="5897563"/>
          <p14:tracePt t="40843" x="4257675" y="5922963"/>
          <p14:tracePt t="40852" x="4265613" y="5948363"/>
          <p14:tracePt t="40858" x="4283075" y="5965825"/>
          <p14:tracePt t="40868" x="4291013" y="5983288"/>
          <p14:tracePt t="40874" x="4300538" y="5999163"/>
          <p14:tracePt t="42283" x="4291013" y="5999163"/>
          <p14:tracePt t="42290" x="4283075" y="5999163"/>
          <p14:tracePt t="42314" x="4275138" y="5999163"/>
          <p14:tracePt t="42323" x="4265613" y="5999163"/>
          <p14:tracePt t="42491" x="4257675" y="5999163"/>
          <p14:tracePt t="42498" x="4232275" y="5999163"/>
          <p14:tracePt t="42507" x="4206875" y="5991225"/>
          <p14:tracePt t="42514" x="4164013" y="5973763"/>
          <p14:tracePt t="42523" x="4121150" y="5965825"/>
          <p14:tracePt t="42531" x="4044950" y="5940425"/>
          <p14:tracePt t="42539" x="3986213" y="5932488"/>
          <p14:tracePt t="42547" x="3943350" y="5915025"/>
          <p14:tracePt t="42554" x="3867150" y="5889625"/>
          <p14:tracePt t="42563" x="3816350" y="5872163"/>
          <p14:tracePt t="42570" x="3756025" y="5838825"/>
          <p14:tracePt t="42579" x="3662363" y="5813425"/>
          <p14:tracePt t="42586" x="3603625" y="5778500"/>
          <p14:tracePt t="42594" x="3527425" y="5753100"/>
          <p14:tracePt t="42602" x="3424238" y="5719763"/>
          <p14:tracePt t="42610" x="3348038" y="5684838"/>
          <p14:tracePt t="42619" x="3246438" y="5641975"/>
          <p14:tracePt t="42627" x="3178175" y="5600700"/>
          <p14:tracePt t="42636" x="3119438" y="5565775"/>
          <p14:tracePt t="42643" x="3051175" y="5514975"/>
          <p14:tracePt t="42651" x="3016250" y="5489575"/>
          <p14:tracePt t="42658" x="2982913" y="5446713"/>
          <p14:tracePt t="42668" x="2949575" y="5413375"/>
          <p14:tracePt t="42674" x="2871788" y="5327650"/>
          <p14:tracePt t="42683" x="2795588" y="5260975"/>
          <p14:tracePt t="42691" x="2701925" y="5192713"/>
          <p14:tracePt t="42698" x="2549525" y="5064125"/>
          <p14:tracePt t="42706" x="2430463" y="4962525"/>
          <p14:tracePt t="42714" x="2278063" y="4852988"/>
          <p14:tracePt t="42722" x="2014538" y="4657725"/>
          <p14:tracePt t="42730" x="1860550" y="4546600"/>
          <p14:tracePt t="42738" x="1716088" y="4445000"/>
          <p14:tracePt t="42747" x="1530350" y="4291013"/>
          <p14:tracePt t="42754" x="1452563" y="4206875"/>
          <p14:tracePt t="42763" x="1368425" y="4130675"/>
          <p14:tracePt t="42771" x="1249363" y="4027488"/>
          <p14:tracePt t="42779" x="1181100" y="3951288"/>
          <p14:tracePt t="42786" x="1104900" y="3883025"/>
          <p14:tracePt t="42794" x="1011238" y="3773488"/>
          <p14:tracePt t="42802" x="952500" y="3697288"/>
          <p14:tracePt t="42811" x="909638" y="3619500"/>
          <p14:tracePt t="42818" x="874713" y="3517900"/>
          <p14:tracePt t="42826" x="849313" y="3459163"/>
          <p14:tracePt t="42835" x="849313" y="3382963"/>
          <p14:tracePt t="42843" x="858838" y="3314700"/>
          <p14:tracePt t="42851" x="866775" y="3279775"/>
          <p14:tracePt t="42858" x="884238" y="3246438"/>
          <p14:tracePt t="42868" x="900113" y="3211513"/>
          <p14:tracePt t="42874" x="917575" y="3186113"/>
          <p14:tracePt t="42883" x="925513" y="3170238"/>
          <p14:tracePt t="42890" x="942975" y="3152775"/>
          <p14:tracePt t="42898" x="952500" y="3152775"/>
          <p14:tracePt t="42917" x="960438" y="3144838"/>
          <p14:tracePt t="42923" x="968375" y="3135313"/>
          <p14:tracePt t="42931" x="977900" y="3135313"/>
          <p14:tracePt t="42938" x="985838" y="3127375"/>
          <p14:tracePt t="42947" x="1003300" y="3127375"/>
          <p14:tracePt t="42954" x="1019175" y="3127375"/>
          <p14:tracePt t="42964" x="1044575" y="3127375"/>
          <p14:tracePt t="42970" x="1079500" y="3119438"/>
          <p14:tracePt t="42979" x="1112838" y="3101975"/>
          <p14:tracePt t="42986" x="1163638" y="3076575"/>
          <p14:tracePt t="42994" x="1189038" y="3051175"/>
          <p14:tracePt t="43002" x="1206500" y="3033713"/>
          <p14:tracePt t="43011" x="1223963" y="2982913"/>
          <p14:tracePt t="43018" x="1231900" y="2957513"/>
          <p14:tracePt t="43027" x="1241425" y="2922588"/>
          <p14:tracePt t="43035" x="1257300" y="2855913"/>
          <p14:tracePt t="43042" x="1257300" y="2813050"/>
          <p14:tracePt t="43052" x="1266825" y="2770188"/>
          <p14:tracePt t="43059" x="1292225" y="2711450"/>
          <p14:tracePt t="43068" x="1300163" y="2651125"/>
          <p14:tracePt t="43074" x="1308100" y="2617788"/>
          <p14:tracePt t="43083" x="1317625" y="2541588"/>
          <p14:tracePt t="43092" x="1325563" y="2498725"/>
          <p14:tracePt t="43099" x="1333500" y="2447925"/>
          <p14:tracePt t="43106" x="1333500" y="2397125"/>
          <p14:tracePt t="43114" x="1333500" y="2362200"/>
          <p14:tracePt t="43123" x="1333500" y="2328863"/>
          <p14:tracePt t="43132" x="1325563" y="2293938"/>
          <p14:tracePt t="43138" x="1317625" y="2268538"/>
          <p14:tracePt t="43147" x="1308100" y="2252663"/>
          <p14:tracePt t="43154" x="1300163" y="2235200"/>
          <p14:tracePt t="43163" x="1300163" y="2217738"/>
          <p14:tracePt t="43170" x="1292225" y="2192338"/>
          <p14:tracePt t="43179" x="1274763" y="2174875"/>
          <p14:tracePt t="43186" x="1257300" y="2149475"/>
          <p14:tracePt t="43194" x="1241425" y="2133600"/>
          <p14:tracePt t="43202" x="1216025" y="2108200"/>
          <p14:tracePt t="43211" x="1198563" y="2090738"/>
          <p14:tracePt t="43218" x="1173163" y="2082800"/>
          <p14:tracePt t="43227" x="1138238" y="2073275"/>
          <p14:tracePt t="43235" x="1112838" y="2073275"/>
          <p14:tracePt t="43243" x="1096963" y="2073275"/>
          <p14:tracePt t="43252" x="1054100" y="2073275"/>
          <p14:tracePt t="43258" x="1019175" y="2073275"/>
          <p14:tracePt t="43268" x="985838" y="2073275"/>
          <p14:tracePt t="43274" x="935038" y="2073275"/>
          <p14:tracePt t="43284" x="900113" y="2073275"/>
          <p14:tracePt t="43291" x="866775" y="2090738"/>
          <p14:tracePt t="43299" x="808038" y="2108200"/>
          <p14:tracePt t="43307" x="765175" y="2133600"/>
          <p14:tracePt t="43314" x="730250" y="2159000"/>
          <p14:tracePt t="43323" x="688975" y="2209800"/>
          <p14:tracePt t="43331" x="654050" y="2252663"/>
          <p14:tracePt t="43339" x="611188" y="2303463"/>
          <p14:tracePt t="43347" x="552450" y="2379663"/>
          <p14:tracePt t="43354" x="509588" y="2430463"/>
          <p14:tracePt t="43363" x="484188" y="2498725"/>
          <p14:tracePt t="43371" x="441325" y="2574925"/>
          <p14:tracePt t="43379" x="407988" y="2617788"/>
          <p14:tracePt t="43387" x="400050" y="2686050"/>
          <p14:tracePt t="43394" x="374650" y="2752725"/>
          <p14:tracePt t="43402" x="374650" y="2813050"/>
          <p14:tracePt t="43410" x="374650" y="2855913"/>
          <p14:tracePt t="43418" x="374650" y="2932113"/>
          <p14:tracePt t="43426" x="390525" y="2974975"/>
          <p14:tracePt t="43435" x="407988" y="3025775"/>
          <p14:tracePt t="43443" x="450850" y="3084513"/>
          <p14:tracePt t="43451" x="484188" y="3127375"/>
          <p14:tracePt t="43458" x="534988" y="3170238"/>
          <p14:tracePt t="43468" x="620713" y="3221038"/>
          <p14:tracePt t="43474" x="679450" y="3263900"/>
          <p14:tracePt t="43484" x="773113" y="3297238"/>
          <p14:tracePt t="43490" x="884238" y="3355975"/>
          <p14:tracePt t="43498" x="977900" y="3382963"/>
          <p14:tracePt t="43506" x="1062038" y="3398838"/>
          <p14:tracePt t="43516" x="1163638" y="3398838"/>
          <p14:tracePt t="43522" x="1223963" y="3398838"/>
          <p14:tracePt t="43530" x="1266825" y="3398838"/>
          <p14:tracePt t="43539" x="1317625" y="3382963"/>
          <p14:tracePt t="43547" x="1350963" y="3365500"/>
          <p14:tracePt t="43554" x="1376363" y="3340100"/>
          <p14:tracePt t="43562" x="1427163" y="3314700"/>
          <p14:tracePt t="43570" x="1444625" y="3289300"/>
          <p14:tracePt t="43578" x="1470025" y="3254375"/>
          <p14:tracePt t="43586" x="1495425" y="3178175"/>
          <p14:tracePt t="43594" x="1504950" y="3127375"/>
          <p14:tracePt t="43602" x="1520825" y="3084513"/>
          <p14:tracePt t="43610" x="1530350" y="3000375"/>
          <p14:tracePt t="43618" x="1530350" y="2940050"/>
          <p14:tracePt t="43626" x="1530350" y="2881313"/>
          <p14:tracePt t="43635" x="1530350" y="2795588"/>
          <p14:tracePt t="43642" x="1530350" y="2752725"/>
          <p14:tracePt t="43651" x="1520825" y="2693988"/>
          <p14:tracePt t="43658" x="1495425" y="2617788"/>
          <p14:tracePt t="43668" x="1477963" y="2566988"/>
          <p14:tracePt t="43674" x="1462088" y="2532063"/>
          <p14:tracePt t="43684" x="1427163" y="2481263"/>
          <p14:tracePt t="43690" x="1411288" y="2447925"/>
          <p14:tracePt t="43699" x="1385888" y="2422525"/>
          <p14:tracePt t="43706" x="1350963" y="2387600"/>
          <p14:tracePt t="43714" x="1325563" y="2362200"/>
          <p14:tracePt t="43722" x="1300163" y="2344738"/>
          <p14:tracePt t="43731" x="1274763" y="2328863"/>
          <p14:tracePt t="43738" x="1241425" y="2311400"/>
          <p14:tracePt t="43747" x="1216025" y="2293938"/>
          <p14:tracePt t="43754" x="1198563" y="2286000"/>
          <p14:tracePt t="43763" x="1173163" y="2268538"/>
          <p14:tracePt t="43770" x="1147763" y="2260600"/>
          <p14:tracePt t="43779" x="1112838" y="2252663"/>
          <p14:tracePt t="43786" x="1104900" y="2252663"/>
          <p14:tracePt t="43794" x="1079500" y="2252663"/>
          <p14:tracePt t="43802" x="1044575" y="2252663"/>
          <p14:tracePt t="43811" x="1028700" y="2252663"/>
          <p14:tracePt t="43819" x="1003300" y="2252663"/>
          <p14:tracePt t="43826" x="968375" y="2252663"/>
          <p14:tracePt t="43834" x="942975" y="2252663"/>
          <p14:tracePt t="43843" x="917575" y="2252663"/>
          <p14:tracePt t="43851" x="866775" y="2268538"/>
          <p14:tracePt t="43858" x="833438" y="2286000"/>
          <p14:tracePt t="43868" x="798513" y="2303463"/>
          <p14:tracePt t="43874" x="722313" y="2336800"/>
          <p14:tracePt t="43884" x="671513" y="2362200"/>
          <p14:tracePt t="43891" x="611188" y="2397125"/>
          <p14:tracePt t="43899" x="560388" y="2438400"/>
          <p14:tracePt t="43906" x="476250" y="2489200"/>
          <p14:tracePt t="43916" x="441325" y="2532063"/>
          <p14:tracePt t="43922" x="400050" y="2566988"/>
          <p14:tracePt t="43931" x="365125" y="2617788"/>
          <p14:tracePt t="43938" x="331788" y="2660650"/>
          <p14:tracePt t="43947" x="314325" y="2693988"/>
          <p14:tracePt t="43954" x="288925" y="2744788"/>
          <p14:tracePt t="43963" x="280988" y="2762250"/>
          <p14:tracePt t="43970" x="271463" y="2795588"/>
          <p14:tracePt t="43978" x="263525" y="2830513"/>
          <p14:tracePt t="43986" x="255588" y="2855913"/>
          <p14:tracePt t="43994" x="255588" y="2889250"/>
          <p14:tracePt t="44002" x="255588" y="2914650"/>
          <p14:tracePt t="44010" x="255588" y="2932113"/>
          <p14:tracePt t="44018" x="255588" y="2949575"/>
          <p14:tracePt t="44026" x="263525" y="2965450"/>
          <p14:tracePt t="44051" x="271463" y="2974975"/>
          <p14:tracePt t="45739" x="271463" y="2982913"/>
          <p14:tracePt t="45762" x="263525" y="2990850"/>
          <p14:tracePt t="45787" x="255588" y="2990850"/>
          <p14:tracePt t="45803" x="255588" y="3000375"/>
          <p14:tracePt t="45818" x="246063" y="3008313"/>
          <p14:tracePt t="45827" x="238125" y="3008313"/>
          <p14:tracePt t="45834" x="238125" y="3016250"/>
          <p14:tracePt t="45850" x="230188" y="3025775"/>
          <p14:tracePt t="45859" x="230188" y="3033713"/>
          <p14:tracePt t="45867" x="220663" y="3033713"/>
          <p14:tracePt t="45884" x="212725" y="3041650"/>
          <p14:tracePt t="45891" x="212725" y="3051175"/>
          <p14:tracePt t="45900" x="203200" y="3051175"/>
          <p14:tracePt t="45906" x="195263" y="3059113"/>
          <p14:tracePt t="45914" x="195263" y="3067050"/>
          <p14:tracePt t="45932" x="177800" y="3084513"/>
          <p14:tracePt t="45938" x="169863" y="3094038"/>
          <p14:tracePt t="45947" x="161925" y="3109913"/>
          <p14:tracePt t="45954" x="136525" y="3135313"/>
          <p14:tracePt t="45964" x="93663" y="3178175"/>
          <p14:tracePt t="45970" x="50800" y="32385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0.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8.8|1.8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3.4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5.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Bildschirmpräsentation (4:3)</PresentationFormat>
  <Paragraphs>34</Paragraphs>
  <Slides>8</Slides>
  <Notes>1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Wir lernen Latein.    </vt:lpstr>
      <vt:lpstr>PowerPoint-Präsentation</vt:lpstr>
      <vt:lpstr>PowerPoint-Präsentation</vt:lpstr>
      <vt:lpstr>Bei welchem Verein spielte dieser Fußballer zuletzt?</vt:lpstr>
      <vt:lpstr>PowerPoint-Präsentation</vt:lpstr>
      <vt:lpstr>753 (v. Chr.)…</vt:lpstr>
      <vt:lpstr>Aus einem Dorf wird ein Weltreich</vt:lpstr>
      <vt:lpstr>Durch die Ausbreitung des römischen Reiches sind in vielen europäischen Sprachen lateinische Wörter enthalten: Welche kannst du entdecken?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lernen Latein.</dc:title>
  <dc:creator>Fabi</dc:creator>
  <cp:lastModifiedBy>Fabi Seid</cp:lastModifiedBy>
  <cp:revision>32</cp:revision>
  <dcterms:created xsi:type="dcterms:W3CDTF">2016-09-06T09:12:55Z</dcterms:created>
  <dcterms:modified xsi:type="dcterms:W3CDTF">2021-02-02T17:57:07Z</dcterms:modified>
</cp:coreProperties>
</file>